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52" d="100"/>
          <a:sy n="52" d="100"/>
        </p:scale>
        <p:origin x="28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8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8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8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2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6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0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6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9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46AC0-D14E-4642-9D7E-4DF2BB4B181C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73186-1F6C-7241-B846-1F82D038D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6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5D5D"/>
            </a:gs>
            <a:gs pos="69000">
              <a:schemeClr val="accent1">
                <a:tint val="44500"/>
                <a:satMod val="160000"/>
              </a:schemeClr>
            </a:gs>
            <a:gs pos="95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5391-6F95-7A09-A406-26F9BA203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8013" y="287383"/>
            <a:ext cx="11416936" cy="4827557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volini" panose="020B0604020202020204" pitchFamily="34" charset="0"/>
                <a:cs typeface="Cavolini" panose="020B0604020202020204" pitchFamily="34" charset="0"/>
              </a:rPr>
              <a:t>AIKIDO DOJOS OF THE HUDSON VALLEY</a:t>
            </a:r>
            <a:br>
              <a:rPr lang="en-US" sz="4000" b="1" dirty="0">
                <a:latin typeface="Cavolini" panose="020B0604020202020204" pitchFamily="34" charset="0"/>
                <a:cs typeface="Cavolini" panose="020B0604020202020204" pitchFamily="34" charset="0"/>
              </a:rPr>
            </a:br>
            <a:r>
              <a:rPr lang="en-US" sz="4000" b="1" dirty="0">
                <a:latin typeface="Cavolini" panose="020B0604020202020204" pitchFamily="34" charset="0"/>
                <a:cs typeface="Cavolini" panose="020B0604020202020204" pitchFamily="34" charset="0"/>
              </a:rPr>
              <a:t>INVITE YOU TO</a:t>
            </a:r>
            <a:br>
              <a:rPr lang="en-US" sz="7300" b="1" dirty="0">
                <a:latin typeface="Cavolini" panose="020B0604020202020204" pitchFamily="34" charset="0"/>
                <a:cs typeface="Cavolini" panose="020B0604020202020204" pitchFamily="34" charset="0"/>
              </a:rPr>
            </a:br>
            <a:r>
              <a:rPr lang="en-US" sz="7300" b="1" dirty="0">
                <a:latin typeface="Cavolini" panose="020B0604020202020204" pitchFamily="34" charset="0"/>
                <a:cs typeface="Cavolini" panose="020B0604020202020204" pitchFamily="34" charset="0"/>
              </a:rPr>
              <a:t>PLEASE JOIN US FOR A FUNDRAISING SEMINAR FOR </a:t>
            </a:r>
            <a:br>
              <a:rPr lang="en-US" sz="7300" b="1" dirty="0">
                <a:latin typeface="Cavolini" panose="020B0604020202020204" pitchFamily="34" charset="0"/>
                <a:cs typeface="Cavolini" panose="020B0604020202020204" pitchFamily="34" charset="0"/>
              </a:rPr>
            </a:br>
            <a:r>
              <a:rPr lang="en-US" sz="9600" b="1" dirty="0">
                <a:latin typeface="Cavolini" panose="020B0604020202020204" pitchFamily="34" charset="0"/>
                <a:cs typeface="Cavolini" panose="020B0604020202020204" pitchFamily="34" charset="0"/>
              </a:rPr>
              <a:t>NY AIKIKAI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0FB61-E182-83E0-0C9E-85C73B0EE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1314" y="5888679"/>
            <a:ext cx="5067300" cy="5026122"/>
          </a:xfrm>
        </p:spPr>
        <p:txBody>
          <a:bodyPr>
            <a:normAutofit fontScale="92500" lnSpcReduction="10000"/>
          </a:bodyPr>
          <a:lstStyle/>
          <a:p>
            <a:r>
              <a:rPr lang="en-US" sz="7100" dirty="0">
                <a:latin typeface="Cavolini" panose="03000502040302020204" pitchFamily="66" charset="0"/>
                <a:cs typeface="Cavolini" panose="03000502040302020204" pitchFamily="66" charset="0"/>
              </a:rPr>
              <a:t>1-27-24</a:t>
            </a:r>
          </a:p>
          <a:p>
            <a:r>
              <a:rPr lang="en-US" sz="3600" dirty="0">
                <a:latin typeface="Cavolini" panose="03000502040302020204" pitchFamily="66" charset="0"/>
                <a:cs typeface="Cavolini" panose="03000502040302020204" pitchFamily="66" charset="0"/>
              </a:rPr>
              <a:t>WOODSTOCK AIKIDO</a:t>
            </a:r>
          </a:p>
          <a:p>
            <a:r>
              <a:rPr lang="en-US" b="1" i="0" dirty="0">
                <a:solidFill>
                  <a:srgbClr val="202124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 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487 Upper Byrdcliffe Rd, Woodstock, NY 12498</a:t>
            </a:r>
          </a:p>
          <a:p>
            <a:endParaRPr lang="en-US" sz="2400" dirty="0">
              <a:solidFill>
                <a:srgbClr val="202124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sz="2600" dirty="0">
                <a:solidFill>
                  <a:srgbClr val="202124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CLASSES: </a:t>
            </a:r>
          </a:p>
          <a:p>
            <a:r>
              <a:rPr lang="en-US" sz="2600" dirty="0">
                <a:solidFill>
                  <a:srgbClr val="202124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11:00-12:00</a:t>
            </a:r>
          </a:p>
          <a:p>
            <a:r>
              <a:rPr lang="en-US" sz="2600" dirty="0">
                <a:solidFill>
                  <a:srgbClr val="202124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12:15-1:15</a:t>
            </a:r>
          </a:p>
          <a:p>
            <a:endParaRPr lang="en-US" sz="2600" dirty="0">
              <a:solidFill>
                <a:srgbClr val="202124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sz="2600" dirty="0">
                <a:solidFill>
                  <a:srgbClr val="202124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SUGGESTED DONATION $25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D65DFB-0D37-807E-C477-2E2FF50C3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19" y="11350068"/>
            <a:ext cx="5767558" cy="3924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person with a mustache&#10;&#10;Description automatically generated">
            <a:extLst>
              <a:ext uri="{FF2B5EF4-FFF2-40B4-BE49-F238E27FC236}">
                <a16:creationId xmlns:a16="http://schemas.microsoft.com/office/drawing/2014/main" id="{7FEAB3F8-BE36-13F2-7D44-BEB9BD532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758048"/>
            <a:ext cx="5599612" cy="54326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40772D-0E2E-5560-1560-7CB4F1243299}"/>
              </a:ext>
            </a:extLst>
          </p:cNvPr>
          <p:cNvSpPr txBox="1"/>
          <p:nvPr/>
        </p:nvSpPr>
        <p:spPr>
          <a:xfrm>
            <a:off x="6121032" y="11234053"/>
            <a:ext cx="607096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02124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WITH</a:t>
            </a:r>
            <a:r>
              <a:rPr lang="en-US" sz="3600" dirty="0">
                <a:solidFill>
                  <a:srgbClr val="202124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</a:p>
          <a:p>
            <a:pPr algn="ctr"/>
            <a:r>
              <a:rPr lang="en-US" sz="3600" dirty="0">
                <a:solidFill>
                  <a:srgbClr val="202124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HARVEY KONIGSBERG SHIHAN</a:t>
            </a:r>
          </a:p>
          <a:p>
            <a:pPr algn="ctr"/>
            <a:r>
              <a:rPr lang="en-US" sz="3600" dirty="0">
                <a:solidFill>
                  <a:srgbClr val="202124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&amp; </a:t>
            </a:r>
          </a:p>
          <a:p>
            <a:pPr algn="ctr"/>
            <a:r>
              <a:rPr lang="en-US" sz="3600" dirty="0">
                <a:solidFill>
                  <a:srgbClr val="202124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BRIAN MIZERAK SHIHAN</a:t>
            </a:r>
            <a:endParaRPr lang="en-US" sz="2600" dirty="0">
              <a:solidFill>
                <a:srgbClr val="202124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sz="26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ctr"/>
            <a:r>
              <a:rPr lang="en-US" sz="2600" dirty="0">
                <a:solidFill>
                  <a:srgbClr val="202124"/>
                </a:solidFill>
                <a:latin typeface="Roboto" panose="02000000000000000000" pitchFamily="2" charset="0"/>
              </a:rPr>
              <a:t>POTLUCK LUNCH WILL FOLLOW CLASS</a:t>
            </a:r>
          </a:p>
        </p:txBody>
      </p:sp>
    </p:spTree>
    <p:extLst>
      <p:ext uri="{BB962C8B-B14F-4D97-AF65-F5344CB8AC3E}">
        <p14:creationId xmlns:p14="http://schemas.microsoft.com/office/powerpoint/2010/main" val="337454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26099</TotalTime>
  <Words>57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Cavolini</vt:lpstr>
      <vt:lpstr>Roboto</vt:lpstr>
      <vt:lpstr>Office Theme</vt:lpstr>
      <vt:lpstr>AIKIDO DOJOS OF THE HUDSON VALLEY INVITE YOU TO PLEASE JOIN US FOR A FUNDRAISING SEMINAR FOR  NY AIKIKAI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WOODSTOCK-KINGSTON-ALBANY DOJOS INVITE YOU TO PLEASE JOIN US FOR A FUNDRAISING SEMINAR FOR  NY AIKIKAI</dc:title>
  <dc:creator>Albert rodriguez</dc:creator>
  <cp:lastModifiedBy>Albert rodriguez</cp:lastModifiedBy>
  <cp:revision>2</cp:revision>
  <dcterms:created xsi:type="dcterms:W3CDTF">2023-11-30T19:47:47Z</dcterms:created>
  <dcterms:modified xsi:type="dcterms:W3CDTF">2023-12-19T15:41:13Z</dcterms:modified>
</cp:coreProperties>
</file>